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6" y="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CD097-06CB-4D07-95E3-55A154394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AE40C8-D398-4997-9CFA-BADA712A8A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EAE22-CDCB-4CD0-AE8E-AC89188A1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81A2E-9863-4A1A-BB68-8647F404F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FD3BB-4015-47A1-A1C0-BBE7A3DF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3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4E005-6C33-4D83-A800-F09CC97E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0ECC2-9EE0-4A3F-9AE9-209F1ECA0C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7B30A-746B-4D7B-A65D-EFF62BE3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751EC-DB9F-407D-8DF0-FFD8802F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AED0AE-748D-45E7-937F-DD9EC07C8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0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3C955-6A9F-46EE-925B-0ED0126FBB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F7431-3A81-46F1-B8AA-AF8739190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18CA4-131E-4CCA-A2F9-D66EFF80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8F744-E489-498E-B88C-B401BEA2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351E7-F056-4A56-8D91-A1A936368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8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AF95A-595D-4A7A-ACD7-DE6E52908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75A09-E781-4637-88F2-DF1B0A581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304E0-5D9C-45F6-90F7-A27F6B1D9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081C1-81B7-4718-BDF3-8814EFE2E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6EC48-635B-4321-AC43-16350D6FD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50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F9365-C591-431C-AF48-472E7CB5F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809D9-967F-4A37-ACDD-7BC1E363D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DAF0F-8246-4F9E-8475-7CB2BA82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98C84-3AAF-4348-A521-929C4D04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4F19F-67FD-4A97-A0A4-B9D225290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7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A23CC-2B57-4FDD-B43B-C394E27D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FB61F-0C27-4100-BB44-21D756967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FCC2DF-28E3-475E-A3B4-1B8455FC9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49604-F53D-4F50-90B3-E6791862C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05261-1FA8-4550-AF88-F68440DA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B0649-678A-4581-AE3E-9ED23D577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6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753C1-F1B8-4494-9FB4-7EEF6C89B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965C44-A1C4-4E8D-BC9F-3C60EECB7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39C7A-8828-470B-A4AB-4D940F925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14112-1B72-4E58-9373-24C84E33F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DD9337-1DB2-4F0D-BA43-866F9D918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A4E899-C4EE-41B1-A8E9-0E036CAE6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B1C00-F029-49E1-8A05-3679F991E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8165FB-0FDF-44E6-92D9-4F8D4E83C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2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90C5C-9C27-49C4-9ADD-2DFD17264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E4F792-2BF4-41C6-A94E-8CB34564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7A70F6-B968-4927-935E-5796449A9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EF3AE-C1DD-4D26-ABA2-BCDE9F84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52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455E5C-56EB-4FB6-A412-707FDCCEB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333FD3-37AC-4732-8BB7-A3905637A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18FF0-B863-4945-9F1D-7D0C4E5CB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7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46287-15A1-4BEA-AAF5-1D5391929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7497F-51E2-485A-BFD1-F98B9A169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62823-4FB3-4EA6-BB1E-1D17D6152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5B8B5-3323-495E-A43B-E9CCFEB50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318926-11A0-4847-A77D-098301C5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5FEF6-4525-44D0-B73B-A54FFAC03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35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2570-B8A1-4367-B11D-DC2F104DB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FA3E94-CBF1-4D14-ADED-9E65434339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39D9F-92A8-4F5A-962E-AF773EE0A8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096E0-07D1-4611-B687-6F017F38A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6A747D-7F82-48E2-8E2C-5EE0DCAA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71E7E-1765-4998-AB9D-135CA6C8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13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85D96B-ED7A-4E84-B433-6989809FA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C0C7E-5BBD-4B6B-88CE-1961E2FD8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951FD-BEC3-4788-A404-43FA65C96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73B1C-F917-40D6-9934-FA373BA7AF81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5428D-8DC5-429F-BAB7-AF081136A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E9E8F-6C9F-42A7-84DC-AF01059931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8143D-7B23-42DA-8299-5AC2D5C13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17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D84A8-7230-420B-B7D2-994B2DAB50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3A91A-F335-481C-B1AA-B8D8AE4D74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7F2CD5-C70D-40B6-B12F-857AC5F52D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2139" y1="27354" x2="46289" y2="20230"/>
                        <a14:foregroundMark x1="46289" y1="20230" x2="53613" y2="19770"/>
                        <a14:foregroundMark x1="53613" y1="19770" x2="58301" y2="25287"/>
                        <a14:foregroundMark x1="58301" y1="25287" x2="58691" y2="27586"/>
                        <a14:foregroundMark x1="42578" y1="24598" x2="41662" y2="26549"/>
                        <a14:foregroundMark x1="42587" y1="75979" x2="43555" y2="77701"/>
                        <a14:foregroundMark x1="43555" y1="77701" x2="48730" y2="80690"/>
                        <a14:foregroundMark x1="48730" y1="80690" x2="52755" y2="79565"/>
                        <a14:foregroundMark x1="63131" y1="51524" x2="63281" y2="49655"/>
                        <a14:foregroundMark x1="62241" y1="38308" x2="62695" y2="40690"/>
                        <a14:foregroundMark x1="60547" y1="29425" x2="61118" y2="32419"/>
                        <a14:foregroundMark x1="62695" y1="40690" x2="63210" y2="51595"/>
                        <a14:foregroundMark x1="62695" y1="52644" x2="59473" y2="71264"/>
                        <a14:backgroundMark x1="42682" y1="21793" x2="42892" y2="21590"/>
                        <a14:backgroundMark x1="41657" y1="22786" x2="42400" y2="22066"/>
                        <a14:backgroundMark x1="54455" y1="16602" x2="54688" y2="16552"/>
                        <a14:backgroundMark x1="46664" y1="18289" x2="46814" y2="18257"/>
                        <a14:backgroundMark x1="59514" y1="22126" x2="59863" y2="22529"/>
                        <a14:backgroundMark x1="54688" y1="16552" x2="54799" y2="16680"/>
                        <a14:backgroundMark x1="60634" y1="25847" x2="61293" y2="28684"/>
                        <a14:backgroundMark x1="59863" y1="22529" x2="60124" y2="23654"/>
                        <a14:backgroundMark x1="63338" y1="40051" x2="63347" y2="40520"/>
                        <a14:backgroundMark x1="47928" y1="83877" x2="47668" y2="84016"/>
                        <a14:backgroundMark x1="42917" y1="79697" x2="42743" y2="79464"/>
                        <a14:backgroundMark x1="36853" y1="57819" x2="36834" y2="57557"/>
                        <a14:backgroundMark x1="40234" y1="24138" x2="36230" y2="34943"/>
                        <a14:backgroundMark x1="36230" y1="34943" x2="35449" y2="47126"/>
                        <a14:backgroundMark x1="35449" y1="47126" x2="36719" y2="67586"/>
                        <a14:backgroundMark x1="36719" y1="67586" x2="39160" y2="77701"/>
                        <a14:backgroundMark x1="39160" y1="77701" x2="40723" y2="80230"/>
                        <a14:backgroundMark x1="63762" y1="69794" x2="65039" y2="68046"/>
                        <a14:backgroundMark x1="51270" y1="86897" x2="61404" y2="73023"/>
                        <a14:backgroundMark x1="65039" y1="68046" x2="66797" y2="62989"/>
                        <a14:backgroundMark x1="62012" y1="31034" x2="63672" y2="36092"/>
                        <a14:backgroundMark x1="60471" y1="72174" x2="60352" y2="72874"/>
                        <a14:backgroundMark x1="63867" y1="52184" x2="63642" y2="535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244" r="33861"/>
          <a:stretch/>
        </p:blipFill>
        <p:spPr bwMode="auto">
          <a:xfrm>
            <a:off x="8824575" y="-588962"/>
            <a:ext cx="3458633" cy="4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1E4E05-1506-43F2-B041-D80EC7F3B7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45" t="28619" r="28447" b="26330"/>
          <a:stretch/>
        </p:blipFill>
        <p:spPr>
          <a:xfrm>
            <a:off x="9395883" y="3454544"/>
            <a:ext cx="2378363" cy="30895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7D9DFC-BBB6-41EC-9F48-4535C2CFAC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45" t="28619" r="28447" b="26330"/>
          <a:stretch/>
        </p:blipFill>
        <p:spPr>
          <a:xfrm>
            <a:off x="4207549" y="1340354"/>
            <a:ext cx="4123651" cy="5356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DDD65D-9795-4D66-9451-8F6C1000E2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70" t="36727" r="28752" b="60709"/>
          <a:stretch/>
        </p:blipFill>
        <p:spPr>
          <a:xfrm>
            <a:off x="4932603" y="2311545"/>
            <a:ext cx="1345430" cy="3654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C5FE52-4847-45C3-B25B-6003A7453B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70" t="36727" r="28752" b="60709"/>
          <a:stretch/>
        </p:blipFill>
        <p:spPr>
          <a:xfrm>
            <a:off x="6269374" y="2302309"/>
            <a:ext cx="1345430" cy="3746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9817E8-C2DD-4311-8306-08AF492D13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70" t="36727" r="28752" b="60709"/>
          <a:stretch/>
        </p:blipFill>
        <p:spPr>
          <a:xfrm>
            <a:off x="4812531" y="5333685"/>
            <a:ext cx="1345430" cy="365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BE2D60-4276-4B1A-ABA3-8C52F58EF7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070" t="36727" r="28752" b="60709"/>
          <a:stretch/>
        </p:blipFill>
        <p:spPr>
          <a:xfrm>
            <a:off x="6149302" y="5324449"/>
            <a:ext cx="1345430" cy="374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D19255-46B5-4D4D-8B20-E8783CDE57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856" t="34411" r="40265" b="13737"/>
          <a:stretch/>
        </p:blipFill>
        <p:spPr>
          <a:xfrm>
            <a:off x="314037" y="1265381"/>
            <a:ext cx="2789382" cy="350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D8A959-72C4-451D-B896-7296307B41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856" t="34411" r="40265" b="55579"/>
          <a:stretch/>
        </p:blipFill>
        <p:spPr>
          <a:xfrm>
            <a:off x="310478" y="1385455"/>
            <a:ext cx="2789382" cy="7772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68508B-F38D-4653-BC11-E618DED4C5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856" t="77644" r="40265" b="13737"/>
          <a:stretch/>
        </p:blipFill>
        <p:spPr>
          <a:xfrm>
            <a:off x="309740" y="4263577"/>
            <a:ext cx="2789382" cy="591127"/>
          </a:xfrm>
          <a:prstGeom prst="rect">
            <a:avLst/>
          </a:prstGeom>
        </p:spPr>
      </p:pic>
      <p:pic>
        <p:nvPicPr>
          <p:cNvPr id="18" name="vivepro2logotagline.png" descr="vivepro2logotagline.png">
            <a:extLst>
              <a:ext uri="{FF2B5EF4-FFF2-40B4-BE49-F238E27FC236}">
                <a16:creationId xmlns:a16="http://schemas.microsoft.com/office/drawing/2014/main" id="{4B72EBB3-6D35-4AEA-AAF9-1B4032AEAA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38" b="-1981"/>
          <a:stretch/>
        </p:blipFill>
        <p:spPr>
          <a:xfrm>
            <a:off x="831017" y="4000454"/>
            <a:ext cx="1746828" cy="3053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377DBA-EFEB-42F4-999D-7EEE5199132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</a:blip>
          <a:srcRect l="59051" t="13962" r="33260" b="14996"/>
          <a:stretch/>
        </p:blipFill>
        <p:spPr>
          <a:xfrm>
            <a:off x="5970177" y="3602037"/>
            <a:ext cx="523496" cy="76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A5129-875F-4C3C-8FF3-6DEB32839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5" name="Content Placeholder 4" descr="A picture containing text, aircraft, airplane&#10;&#10;Description automatically generated">
            <a:extLst>
              <a:ext uri="{FF2B5EF4-FFF2-40B4-BE49-F238E27FC236}">
                <a16:creationId xmlns:a16="http://schemas.microsoft.com/office/drawing/2014/main" id="{A3204E3B-62DB-45F7-A799-5E01071017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2" t="10703" r="22181" b="56401"/>
          <a:stretch/>
        </p:blipFill>
        <p:spPr>
          <a:xfrm>
            <a:off x="153412" y="442722"/>
            <a:ext cx="4585855" cy="397169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FDD512-4754-4C0A-9711-C95FD9C91EFC}"/>
              </a:ext>
            </a:extLst>
          </p:cNvPr>
          <p:cNvSpPr txBox="1"/>
          <p:nvPr/>
        </p:nvSpPr>
        <p:spPr>
          <a:xfrm>
            <a:off x="1203663" y="1791938"/>
            <a:ext cx="3990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latin typeface="Bembo" panose="02020502050201020203" pitchFamily="18" charset="0"/>
              </a:rPr>
              <a:t>IGNITE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6D0AC5-6DA4-48D1-AA9A-698364B595EE}"/>
              </a:ext>
            </a:extLst>
          </p:cNvPr>
          <p:cNvSpPr txBox="1"/>
          <p:nvPr/>
        </p:nvSpPr>
        <p:spPr>
          <a:xfrm>
            <a:off x="1277649" y="2580851"/>
            <a:ext cx="4267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embo" panose="02020502050201020203" pitchFamily="18" charset="0"/>
              </a:rPr>
              <a:t>EXPERIENCE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E142DF-2586-4AC2-8AA8-85079008B2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74" t="29159" r="38826" b="29562"/>
          <a:stretch/>
        </p:blipFill>
        <p:spPr>
          <a:xfrm>
            <a:off x="8950037" y="2669309"/>
            <a:ext cx="2743200" cy="2830946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F5D9201F-54DC-4604-82F4-986132BFD0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4" t="15410" r="21899" b="20189"/>
          <a:stretch/>
        </p:blipFill>
        <p:spPr>
          <a:xfrm>
            <a:off x="5389034" y="365125"/>
            <a:ext cx="3343564" cy="4419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338668-45A0-4D95-B874-3E506BDBE7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412" y="4826001"/>
            <a:ext cx="5299184" cy="189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8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2988</TotalTime>
  <Words>5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Bembo</vt:lpstr>
      <vt:lpstr>Calibri</vt:lpstr>
      <vt:lpstr>Calibri Light</vt:lpstr>
      <vt:lpstr>Office Theme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Ramon Santos</dc:creator>
  <cp:lastModifiedBy>Ramon Santos</cp:lastModifiedBy>
  <cp:revision>2</cp:revision>
  <dcterms:created xsi:type="dcterms:W3CDTF">2021-09-20T16:39:18Z</dcterms:created>
  <dcterms:modified xsi:type="dcterms:W3CDTF">2021-09-23T13:27:30Z</dcterms:modified>
</cp:coreProperties>
</file>